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8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B08E-70A8-410E-A0FF-18FF92500CF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574D-4219-48B9-A04C-FC66E83D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pic>
        <p:nvPicPr>
          <p:cNvPr id="3" name="Picture 5" descr="i?id=453721281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928826" cy="18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8638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Ребенок воспитывается разными случайностями, его окружающими. Педагогика должна дать направление этим случайностям.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В. Ф. Одоевский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«Электронные образовательные ресурсы – неотъемлемая часть современной системы образования»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85786" y="2357430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«Электронные образовательные ресурсы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неотъемлемая часть современной системы образования»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428604"/>
            <a:ext cx="82867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условия внедрения компьютера в образовательный процесс детских дошкольных учреждений состоят в том,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 детьми работали специалисты: </a:t>
            </a:r>
            <a:endParaRPr kumimoji="0" lang="ru-RU" sz="11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•знающие технические возможности компьютера и владеющие навыками работы с ним;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выполняющие санитарные нормы и правила использования компьютера в детских учреждениях;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•ориентирующиеся в компьютерных программах, разработанных специально для дошкольников;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знающие этические правила применения компьютера и владеющие методикой приобщения детей к новым технологиям;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•знающие возрастные анатомо-физиологические и психические особенности маленьких детей;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знающие воспитательно-образовательную программу в детских учреждениях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571480"/>
            <a:ext cx="82867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компьютера в работе с детьми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    возраста возможно и необходимо, так как  компьютер обладает рядом преимуществ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предъявление информации на экране компьютера в игровой форме вызывает у детей огромный интерес;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компьютер несет в себе образный тип информации, понятный дошкольникам;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движение, звук, мультипликация надолго привлекают внимание ребенка;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проблемные задачи, поощрение ребенка при их правильном решении самим компьютером являются стимулом познавательной активности детей;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компьютер предоставляет возможность индивидуализации обучения;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ребенок сам регулирует темп и количество решаемых игровых задач;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в процессе своей деятельности за компьютером дошкольник приобретает уверенность в себе, в том, что он многое может;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компьютер позволяет моделировать такие жизненные ситуации, которые нельзя увидеть в повседневной жизни (полет ракеты, половодье, неожиданные и необычные эффекты);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компьютер очень «терпелив», никогда не ругает ребенка за ошибки, а ждет, пока он сам исправит их.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500042"/>
            <a:ext cx="792961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 непосредственно образовательной деятельности компьютерные игры помогают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детей;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использовать для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с детьми, опережающими сверстников в интеллектуальном развитии или отстающих от них;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психических способностей, необходимых для интеллектуальной деятельности: восприятия, внимания, памяти, мышления,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мелкой моторики.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00166" y="642918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компьютера воспроизводить информацию одновременно в виде текста, графического изображения, звука, речи, видео позволяет создавать для детей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000240"/>
            <a:ext cx="428628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же возможности в развитии дошколят таят в себе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презентации?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отличие от обычных средств обучения,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медиатехнологии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способствуют успешной реализации интеллектуальных и творческих способностей ребёнка.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– это обучающий мини-мультик, с красивыми картинками, это отличное пособие помогающее рассказать ребёнку об окружающем мире, не выходя за пределы детского сада.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35820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142984"/>
            <a:ext cx="82867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компьютерных игровых средств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играет важную роль для использования  ИКТ в воспитательно-образовательном процессе. В настоящее время выбор  компьютерных игровых программных средств для дошкольников достаточно широк. Но, к сожалению,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из этих игр не рассчитаны на реализацию программных задач, поэтому могут использоваться лишь частично, преимущественно с целью развития психических процессов: внимания, памяти, мышления.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728" y="642919"/>
            <a:ext cx="73581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Интерактивные игровые средства позволяет создавать программа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PowerPoint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3786190"/>
            <a:ext cx="84296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 в компьютерные игры, ребенок учится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выстраивать логику элемента конкретных событий, представлений,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развивается способность к прогнозированию результата действий.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начинает думать прежде, чем делать.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Объективно все это означает начало овладения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основами теоретического мышления, что является важным моментом при подготовке детей к обучению школе.</a:t>
            </a: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использование ЭОР в работе с детьми служит повышению познавательной мотивации воспитанников, соответственно наблюдается рост их достижений, ключевых компетентностей.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softport.ucoz.ru/_ld/2/86338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371725" cy="2209801"/>
          </a:xfrm>
          <a:prstGeom prst="rect">
            <a:avLst/>
          </a:prstGeom>
          <a:noFill/>
        </p:spPr>
      </p:pic>
      <p:pic>
        <p:nvPicPr>
          <p:cNvPr id="12294" name="Picture 6" descr="http://absolutechampion.ru/upload/medialibrary/373/excel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071702" cy="2071702"/>
          </a:xfrm>
          <a:prstGeom prst="rect">
            <a:avLst/>
          </a:prstGeom>
          <a:noFill/>
        </p:spPr>
      </p:pic>
      <p:pic>
        <p:nvPicPr>
          <p:cNvPr id="12296" name="Picture 8" descr="http://real-ocenka.ru/pricelist/Word_Doc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737"/>
            <a:ext cx="2357454" cy="233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642918"/>
            <a:ext cx="792958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Информатизация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образования предъявляет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требования к педагогу и его профессиональной компетентности.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частности, к коммуникативной компетентности педагогов, которая предполагает способность выстраивать коммуникации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(коммуникация – это социально обусловленный процесс передачи и восприятия информации в условиях межличностного и массового общения по различным каналам с помощью разных коммуникативных средств)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различных форматах: устном, визуальном, компьютерном, электронном.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педагог должен не только знать технические возможности, уметь пользоваться компьютером и современным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оборудованием, но и создавать свои образовательные ресурсы, широко использовать их в своей педагогической деятельности, владеть методикой приобщения детей к новым технологиям.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357166"/>
            <a:ext cx="807246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спользование электронных образовательных ресурсов (ЭОР) позволяет сделать образовательный процесс для дошкольников информационно ёмким, зрелищным, комфортным.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ЭОР позволяют развивать интеллектуальные, творческие способности, и что очень актуально в дошкольном детстве – умение самостоятельно приобретать новые знания.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образовательные ресурсы (ЭОР) – хороший помощник в подготовке педагога к занятиям, например, для изучения новых методик, при подборе наглядных пособий к занятию,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педагоги получают возможность профессионального общения в широкой аудитории пользователей сети Интернет, повышается их социальный статус.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Чем больше информации, методов и инструментов в своей работе использует педагог, тем выше эффективность его работы </a:t>
            </a:r>
          </a:p>
        </p:txBody>
      </p:sp>
      <p:pic>
        <p:nvPicPr>
          <p:cNvPr id="4" name="Picture 4" descr="D:\Desktop\Мет. раб.2015-2016\фотошаблоны\rib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971805" cy="2833873"/>
          </a:xfrm>
          <a:prstGeom prst="rect">
            <a:avLst/>
          </a:prstGeom>
          <a:noFill/>
        </p:spPr>
      </p:pic>
      <p:pic>
        <p:nvPicPr>
          <p:cNvPr id="5" name="Picture 4" descr="D:\Desktop\ШАБЛОН\фотошаблоны-2\glitt0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1524000" cy="1438275"/>
          </a:xfrm>
          <a:prstGeom prst="rect">
            <a:avLst/>
          </a:prstGeom>
          <a:noFill/>
        </p:spPr>
      </p:pic>
      <p:pic>
        <p:nvPicPr>
          <p:cNvPr id="6" name="Picture 4" descr="D:\Desktop\ШАБЛОН\фотошаблоны-2\glitt0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1524000" cy="14382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№5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г.Щёлкино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Штепа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Данное направление развития образовательной    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отрасли подчеркивается в следующих государственных документах: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информационного общества в России от 07.02.2008г., утверждена указом №212 Президента РФ В.В. Путиным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долгосрочного социально-экономического развития России на период до 2020г., утверждена распоряжением Правительства РФ от 17.11.2008г. № 1662-р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Федеральная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целевая программа «Электронная Россия», постановление Правительства РФ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28.01.2002г. № 65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Национальная образовательная инициатива «Наша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новая школа», утверждена Президентом РФ 21.01.2010г.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акон «Об образовании» от 26.12.2012г.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признается важнейшим национальным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приоритетом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714356"/>
            <a:ext cx="785814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Электронными образовательными ресурсами (ЭОР)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называют учебные материалы, для воспроизведения которых используются электронные устройства.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428868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данный момент русскоязычных сайтов, касающихся вопросов дошкольного воспитания и образования, в сети интернет более1000.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/>
          <a:srcRect l="1204" t="10225" r="20204" b="10368"/>
          <a:stretch>
            <a:fillRect/>
          </a:stretch>
        </p:blipFill>
        <p:spPr bwMode="auto">
          <a:xfrm>
            <a:off x="4929190" y="3571876"/>
            <a:ext cx="3714747" cy="263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/>
          <a:srcRect l="24753" t="10919" r="26721" b="44887"/>
          <a:stretch>
            <a:fillRect/>
          </a:stretch>
        </p:blipFill>
        <p:spPr bwMode="auto">
          <a:xfrm>
            <a:off x="1000100" y="3929066"/>
            <a:ext cx="2428892" cy="19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819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500042"/>
            <a:ext cx="8286776" cy="591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Типы ЭОР: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1.По виду источников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статьи, книги, сказки, программы, рисунки, товары и т.п.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2.По потребителю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(для кого созданы): для руководителей, для воспитателей, для родителей, для детей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3.По производителю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(кем созданы) государственные, региональные, муниципальные, детских садов, торговых фирм, научных и медицинских центров, отдельных специалистов и проч.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4.По цели создания: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управления системой образования, в коммерческих целях, для продвижения программы, продукции, для создания команды единомышленников и проч.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5.По полноте информации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6.По темам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14356"/>
            <a:ext cx="84296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электронных образовательных  ресурсов     включает: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текстографические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самые простые из электронных образовательных ресурсов, отличающиеся от традиционных полиграфических учебников базой предъявления текстов и иллюстраций (материал предъявляется на экране компьютера, а не на бумажных носителях);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гипертекстовые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навигацией по тексту в виде гиперссылок, что позволяет получать пояснения встречающихся в тексте терминов и переходить в другие разделы текста;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мультимедиа ЭОР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использующие технологию мультимедиа, позволяющую (одновременно воспроизводить на экране компьютера некоторую совокупность учебных объектов, представленных различными способами: графика, анимация, фото, видео, анимация, звук).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500042"/>
            <a:ext cx="75724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повышения качества педагогического процесса могут использоваться такие электронные образовательные ресурсы, как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презентационные материалы,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учебники,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 программы и другие.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071810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тип электронных ресурсов в образовательном процессе детского сада решает ограниченный круг специфических задач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idaktor.ru/wp-content/uploads/2012/02/S7007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62"/>
            <a:ext cx="9144000" cy="68116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</a:rPr>
              <a:t>Идея</a:t>
            </a:r>
            <a:r>
              <a:rPr lang="ru-RU" sz="2400" b="1" dirty="0" smtClean="0">
                <a:solidFill>
                  <a:srgbClr val="7030A0"/>
                </a:solidFill>
              </a:rPr>
              <a:t> , высказанная </a:t>
            </a:r>
            <a:r>
              <a:rPr lang="ru-RU" sz="2400" b="1" i="1" dirty="0" smtClean="0">
                <a:solidFill>
                  <a:srgbClr val="7030A0"/>
                </a:solidFill>
              </a:rPr>
              <a:t>С. Пейпертом</a:t>
            </a:r>
            <a:r>
              <a:rPr lang="ru-RU" sz="2400" b="1" dirty="0" smtClean="0">
                <a:solidFill>
                  <a:srgbClr val="7030A0"/>
                </a:solidFill>
              </a:rPr>
              <a:t> (1968): компьютерные средства «должны быть частью естественной жизненной культурной среды ребенка», стать «адекватным культурным окружением», которое позволило бы ребенку «справляться с новыми для него проблемами».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643182"/>
            <a:ext cx="835824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аналитическом отчете ЮНЕСКО, обобщающем мировой опыт использования компьютерного инструментария в дошкольном образовании (2011), отмечается: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«Сегодня мы наблюдаем не только исключительный интерес к процессу интеграции ИКТ в дошкольное образование (ДО). Мы также видим, насколько высокую оценку дают ИКТ педагоги ДО. &lt;…&gt; Мы прекрасно понимаем, что им необходимо предоставить детям весь спектр возможностей для обучения и осмысления мира. Для этого необходимо создать развивающую среду, работать в союзе с родителями, защищать детей, осваивать массу новых идей и планировать учебные программы, отвечающие современным потребностям обучения детей дошкольного возраста».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ИКТ подразумевается использование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DVD,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аудиовизуального оборудования,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есть всего того, что может представлять широкие возможности для коммуникации.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ШАБЛОН\ФОТОшаблоны -1\0001-001-ZHizn-i-tvorchestvo-L.N.-Tolstogo-1828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7572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уже можно говорить, что внедрение компьютера в систему дидактических средств дошкольного образовательного учреждения является мощным фактором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обогащения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интеллектуального,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нравственного,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эстетического развития ребенка,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значит,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миру информационной культуры.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35769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 это единственный вид деятельности, не регламентируемый специальной образовательной программой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1388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2016-11-10T10:39:51Z</dcterms:created>
  <dcterms:modified xsi:type="dcterms:W3CDTF">2016-11-21T06:10:31Z</dcterms:modified>
</cp:coreProperties>
</file>